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8"/>
  </p:notesMasterIdLst>
  <p:sldIdLst>
    <p:sldId id="256" r:id="rId3"/>
    <p:sldId id="257" r:id="rId4"/>
    <p:sldId id="261" r:id="rId5"/>
    <p:sldId id="259" r:id="rId6"/>
    <p:sldId id="260" r:id="rId7"/>
  </p:sldIdLst>
  <p:sldSz cx="16257588" cy="9144000"/>
  <p:notesSz cx="6858000" cy="9144000"/>
  <p:embeddedFontLst>
    <p:embeddedFont>
      <p:font typeface="Permanent Marker" panose="020B0604020202020204" charset="0"/>
      <p:regular r:id="rId9"/>
    </p:embeddedFont>
    <p:embeddedFont>
      <p:font typeface="Helvetica Neue" panose="020B0604020202020204" charset="0"/>
      <p:regular r:id="rId10"/>
      <p:bold r:id="rId11"/>
      <p:italic r:id="rId12"/>
      <p:boldItalic r:id="rId13"/>
    </p:embeddedFont>
    <p:embeddedFont>
      <p:font typeface="Cabin" panose="020B0604020202020204" charset="0"/>
      <p:regular r:id="rId14"/>
      <p:bold r:id="rId15"/>
      <p:italic r:id="rId16"/>
      <p:boldItalic r:id="rId17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3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‹Nr.›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128260013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Font typeface="Permanent Marker"/>
              <a:buNone/>
            </a:pPr>
            <a:endParaRPr/>
          </a:p>
          <a:p>
            <a:pPr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1" name="Shape 51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1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918475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9" name="Shape 59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2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412071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6" name="Shape 66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3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395747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602639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17" name="Shape 117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5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408562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/>
        </p:nvSpPr>
        <p:spPr>
          <a:xfrm>
            <a:off x="4140200" y="3149600"/>
            <a:ext cx="10499700" cy="9651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lang="en-US" sz="6000" b="1">
                <a:latin typeface="Helvetica Neue"/>
                <a:ea typeface="Helvetica Neue"/>
                <a:cs typeface="Helvetica Neue"/>
                <a:sym typeface="Helvetica Neue"/>
              </a:rPr>
              <a:t>CodeIgniter</a:t>
            </a:r>
          </a:p>
        </p:txBody>
      </p:sp>
      <p:pic>
        <p:nvPicPr>
          <p:cNvPr id="47" name="Shape 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1862" y="4412100"/>
            <a:ext cx="1476375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de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trabajo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3540125" y="2095500"/>
            <a:ext cx="11173200" cy="519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marR="0" lvl="3" indent="-5334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MVC (Model-View-Controller)</a:t>
            </a:r>
          </a:p>
          <a:p>
            <a:pPr marR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R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0" indent="0" rtl="0">
              <a:lnSpc>
                <a:spcPct val="110000"/>
              </a:lnSpc>
              <a:spcBef>
                <a:spcPts val="3300"/>
              </a:spcBef>
              <a:buNone/>
            </a:pPr>
            <a:endParaRPr dirty="0"/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Conexión</a:t>
            </a: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base de </a:t>
            </a: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0" indent="0" rtl="0">
              <a:lnSpc>
                <a:spcPct val="110000"/>
              </a:lnSpc>
              <a:spcBef>
                <a:spcPts val="3300"/>
              </a:spcBef>
              <a:buNone/>
            </a:pPr>
            <a:endParaRPr dirty="0"/>
          </a:p>
        </p:txBody>
      </p:sp>
      <p:pic>
        <p:nvPicPr>
          <p:cNvPr id="55" name="Shape 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7250" y="3344387"/>
            <a:ext cx="6638925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uiExpand="1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de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trabajo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Shape 62"/>
          <p:cNvSpPr txBox="1"/>
          <p:nvPr/>
        </p:nvSpPr>
        <p:spPr>
          <a:xfrm>
            <a:off x="3540125" y="2049362"/>
            <a:ext cx="11173200" cy="519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lvl="3" indent="-533400" rtl="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Reutilización</a:t>
            </a: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código</a:t>
            </a:r>
            <a:endParaRPr lang="en-US" dirty="0">
              <a:ea typeface="Helvetica Neue"/>
            </a:endParaRPr>
          </a:p>
          <a:p>
            <a:pPr marL="533400" lvl="3" indent="-533400" rtl="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Excelente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rendimiento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Sin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uso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plantillas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Configuración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sencilla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Sencillo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utilizar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implementar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14754443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/>
        </p:nvSpPr>
        <p:spPr>
          <a:xfrm>
            <a:off x="1193800" y="622300"/>
            <a:ext cx="8374061" cy="8715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Descarga</a:t>
            </a: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documentación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1193800" y="1947861"/>
            <a:ext cx="8374061" cy="4241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Font typeface="Helvetica Neue"/>
              <a:buNone/>
            </a:pPr>
            <a:endParaRPr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codeigniter.com</a:t>
            </a:r>
          </a:p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codeigniter.com/</a:t>
            </a: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user_guide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7" name="Shape 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4661" y="1676400"/>
            <a:ext cx="6900861" cy="598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Otros</a:t>
            </a: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marcos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Shape 113"/>
          <p:cNvSpPr txBox="1"/>
          <p:nvPr/>
        </p:nvSpPr>
        <p:spPr>
          <a:xfrm>
            <a:off x="3540125" y="2617475"/>
            <a:ext cx="11173200" cy="4632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marR="0" lvl="3" indent="-5334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Laravel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marR="0" lvl="3" indent="-53340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Symfony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CakePHP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Phalcon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build="p"/>
    </p:bldLst>
  </p:timing>
</p:sld>
</file>

<file path=ppt/theme/theme1.xml><?xml version="1.0" encoding="utf-8"?>
<a:theme xmlns:a="http://schemas.openxmlformats.org/drawingml/2006/main" name="BG1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G2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</Words>
  <Application>Microsoft Office PowerPoint</Application>
  <PresentationFormat>Benutzerdefiniert</PresentationFormat>
  <Paragraphs>30</Paragraphs>
  <Slides>5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Permanent Marker</vt:lpstr>
      <vt:lpstr>Helvetica Neue</vt:lpstr>
      <vt:lpstr>Arial</vt:lpstr>
      <vt:lpstr>Cabin</vt:lpstr>
      <vt:lpstr>BG1</vt:lpstr>
      <vt:lpstr>BG2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Alicia Ortega</dc:creator>
  <cp:lastModifiedBy>Alicia Ortega</cp:lastModifiedBy>
  <cp:revision>1</cp:revision>
  <dcterms:modified xsi:type="dcterms:W3CDTF">2015-11-04T08:00:19Z</dcterms:modified>
</cp:coreProperties>
</file>